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56" r:id="rId26"/>
    <p:sldId id="257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3F144-72FB-4B7C-B697-5B086D0AA3AA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26902-027A-4E1A-BF99-74166F840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8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35F626-FB9C-4149-8D23-06F1C0D85F82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035E61-15BB-4766-84A5-9B3BD550785F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967BBA-6C14-4EF0-B000-69837F8BFFCC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867776-BD77-44E0-A6B6-5BAEF0314CA0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6D0F89-D7E1-4EB3-AD74-405BFEAC1C89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5F45AC-D0C9-41DD-8A82-27C6351219C6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FC0F05-216A-4D9F-AC05-ADC632F94477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7DE5D3-F559-43FD-8E48-518363CCB478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9B4880-B471-4230-B7BB-EF884B545A51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400EFD-3851-4935-A42A-3D27EC181189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FBCE44-C792-4D11-A255-FB4F79872302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F0A133-0537-43F7-9A36-6AD6DB31D92E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8A009C-CAE0-4F3D-8440-698F0CDC8587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E18DB6-07FE-425D-92D7-EE17AF03FF96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AFD793-74D4-443E-919F-E35F292AEAC7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7C40DE-6313-49CA-9BE0-9D78C5D0025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AEF77F-C888-495B-82BA-80A6C326B4D7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46157F-CB05-4FD7-AF2C-D11E2FF2102B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1FF9D3-278B-4779-AEF4-AB082C0F2EB2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8BE820-97ED-44EA-9B76-1AAF5E01F8B4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A6FDC9-2473-4CA4-813D-6D253A14135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C16E35D-3812-46E4-B331-F97330E5F9DC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26B650-7061-4D48-B4FB-95558501B1E8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E15A26-137F-401C-8FAD-0EFB31B3103E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3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143000"/>
            <a:ext cx="8229600" cy="5440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17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2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7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6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7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6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216B8-4BF5-49FA-8F95-69578419A3D4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EAD3A-ADC0-4565-AE3D-B630943D9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8100" y="457200"/>
            <a:ext cx="9105900" cy="1244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en-US" sz="3200" i="1" kern="10">
                <a:ln w="1270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THẦY CÔ GIÁO ĐẾN DỰ GIỜ </a:t>
            </a: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676400" y="1600200"/>
            <a:ext cx="57626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DẠY MÔN THỦ CÔNG</a:t>
            </a:r>
          </a:p>
        </p:txBody>
      </p:sp>
      <p:pic>
        <p:nvPicPr>
          <p:cNvPr id="3076" name="Picture 21" descr="j03957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61722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6301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3:Gấp máy bay đuôi rời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0" y="8382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1:Cắt tờ giấy hình chữ nhật thành một hình vuông và một hình chữ nhật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0" y="2514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đầu và cánh máy bay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0" y="3581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3:Làm thân và đuôi máy bay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0" y="4648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4:Lắp máy bay hoàn chỉnh và sử dụng</a:t>
            </a:r>
          </a:p>
        </p:txBody>
      </p:sp>
    </p:spTree>
    <p:extLst>
      <p:ext uri="{BB962C8B-B14F-4D97-AF65-F5344CB8AC3E}">
        <p14:creationId xmlns:p14="http://schemas.microsoft.com/office/powerpoint/2010/main" val="417193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/>
      <p:bldP spid="71686" grpId="0"/>
      <p:bldP spid="71687" grpId="0"/>
      <p:bldP spid="716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1:Cắt tờ giấy hình chữ nhật thành một hình vuông và một hình chữ nhật</a:t>
            </a:r>
          </a:p>
        </p:txBody>
      </p:sp>
      <p:pic>
        <p:nvPicPr>
          <p:cNvPr id="19462" name="Picture 6" descr="Ảnh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4" t="27536" r="18391" b="27536"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939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đầu và cánh máy bay</a:t>
            </a:r>
          </a:p>
        </p:txBody>
      </p:sp>
      <p:pic>
        <p:nvPicPr>
          <p:cNvPr id="6149" name="Picture 5" descr="Ảnh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50000"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Ảnh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4925" b="28358"/>
          <a:stretch>
            <a:fillRect/>
          </a:stretch>
        </p:blipFill>
        <p:spPr bwMode="auto">
          <a:xfrm>
            <a:off x="0" y="9144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9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3:Làm thân và đuôi máy bay</a:t>
            </a:r>
          </a:p>
        </p:txBody>
      </p:sp>
      <p:pic>
        <p:nvPicPr>
          <p:cNvPr id="7173" name="Picture 5" descr="Ảnh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19336" r="2251" b="12938"/>
          <a:stretch>
            <a:fillRect/>
          </a:stretch>
        </p:blipFill>
        <p:spPr bwMode="auto">
          <a:xfrm>
            <a:off x="-25400" y="7254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0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4:Lắp máy bay hoàn chỉnh và sử dụng</a:t>
            </a:r>
          </a:p>
        </p:txBody>
      </p:sp>
      <p:pic>
        <p:nvPicPr>
          <p:cNvPr id="8222" name="Picture 30" descr="Ảnh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21738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6" name="Rectangle 34"/>
          <p:cNvSpPr>
            <a:spLocks noChangeArrowheads="1"/>
          </p:cNvSpPr>
          <p:nvPr/>
        </p:nvSpPr>
        <p:spPr bwMode="auto">
          <a:xfrm>
            <a:off x="152400" y="1744663"/>
            <a:ext cx="6248400" cy="3968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2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4:Gấp thuyền phẳng đáy không mui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838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bốn nếp gấp cách đều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0" y="2209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tạo thân và mũi thuyền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0" y="3657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3:Tạo thuyền phẳng đáy không mui</a:t>
            </a:r>
          </a:p>
        </p:txBody>
      </p:sp>
    </p:spTree>
    <p:extLst>
      <p:ext uri="{BB962C8B-B14F-4D97-AF65-F5344CB8AC3E}">
        <p14:creationId xmlns:p14="http://schemas.microsoft.com/office/powerpoint/2010/main" val="38553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/>
      <p:bldP spid="72710" grpId="0"/>
      <p:bldP spid="727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bốn nếp gấp cách đều</a:t>
            </a:r>
          </a:p>
        </p:txBody>
      </p:sp>
      <p:pic>
        <p:nvPicPr>
          <p:cNvPr id="2056" name="Picture 8" descr="Ảnh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6" b="21222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tạo thân và mũi thuyền</a:t>
            </a:r>
          </a:p>
        </p:txBody>
      </p:sp>
      <p:pic>
        <p:nvPicPr>
          <p:cNvPr id="23560" name="Picture 8" descr="Ảnh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8475" r="8046"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Ảnh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7" b="4762"/>
          <a:stretch>
            <a:fillRect/>
          </a:stretch>
        </p:blipFill>
        <p:spPr bwMode="auto">
          <a:xfrm>
            <a:off x="0" y="10668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533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3:Tạo thuyền phẳng đáy không mui</a:t>
            </a:r>
          </a:p>
        </p:txBody>
      </p:sp>
      <p:pic>
        <p:nvPicPr>
          <p:cNvPr id="24581" name="Picture 5" descr="Ảnh019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4561" r="3125" b="17545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5:Gấp thuyền phẳng đáy có mui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0" y="838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mui thuyền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0" y="1981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bốn nếp gấp cách đều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0" y="3048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3:Gấp tạo thân và mũi thuyền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0" y="419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4:Tạo thuyền phẳng đáy có mui</a:t>
            </a:r>
          </a:p>
        </p:txBody>
      </p:sp>
    </p:spTree>
    <p:extLst>
      <p:ext uri="{BB962C8B-B14F-4D97-AF65-F5344CB8AC3E}">
        <p14:creationId xmlns:p14="http://schemas.microsoft.com/office/powerpoint/2010/main" val="272068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  <p:bldP spid="73734" grpId="0"/>
      <p:bldP spid="73735" grpId="0"/>
      <p:bldP spid="73736" grpId="0"/>
      <p:bldP spid="737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0F917B4CD3754ECA9C488848EFED51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2743200"/>
            <a:ext cx="106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0F917B4CD3754ECA9C488848EFED51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2743200"/>
            <a:ext cx="106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0F917B4CD3754ECA9C488848EFED51E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2743200"/>
            <a:ext cx="838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0" y="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riston" pitchFamily="2" charset="0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1907704" y="1648691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Ôn</a:t>
            </a:r>
            <a:r>
              <a:rPr lang="en-US" sz="5400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400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</a:t>
            </a:r>
            <a:r>
              <a:rPr lang="en-US" sz="5400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400" i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cũ</a:t>
            </a:r>
            <a:endParaRPr lang="en-US" sz="5400" i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7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riston" pitchFamily="2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mui thuyền</a:t>
            </a:r>
          </a:p>
        </p:txBody>
      </p:sp>
      <p:pic>
        <p:nvPicPr>
          <p:cNvPr id="25608" name="Picture 8" descr="Ảnh02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7953" r="2469" b="46341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89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2:Gấp bốn nếp gấp cách đều</a:t>
            </a:r>
          </a:p>
        </p:txBody>
      </p:sp>
      <p:pic>
        <p:nvPicPr>
          <p:cNvPr id="28678" name="Picture 6" descr="Ảnh028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22951" r="14635" b="14754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3:Gấp tạo thân và mũi thuyền</a:t>
            </a:r>
          </a:p>
        </p:txBody>
      </p:sp>
      <p:pic>
        <p:nvPicPr>
          <p:cNvPr id="26629" name="Picture 5" descr="Ảnh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b="28572"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Ảnh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22221"/>
          <a:stretch>
            <a:fillRect/>
          </a:stretch>
        </p:blipFill>
        <p:spPr bwMode="auto">
          <a:xfrm>
            <a:off x="0" y="838200"/>
            <a:ext cx="9144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4:Tạo thuyền phẳng đáy có mui</a:t>
            </a:r>
          </a:p>
        </p:txBody>
      </p:sp>
      <p:pic>
        <p:nvPicPr>
          <p:cNvPr id="58373" name="Picture 5" descr="Ảnh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35898" r="17143" b="43790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7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6"/>
          <p:cNvGrpSpPr>
            <a:grpSpLocks/>
          </p:cNvGrpSpPr>
          <p:nvPr/>
        </p:nvGrpSpPr>
        <p:grpSpPr bwMode="auto">
          <a:xfrm>
            <a:off x="152400" y="0"/>
            <a:ext cx="8991600" cy="6858000"/>
            <a:chOff x="0" y="0"/>
            <a:chExt cx="5664" cy="4320"/>
          </a:xfrm>
        </p:grpSpPr>
        <p:pic>
          <p:nvPicPr>
            <p:cNvPr id="26629" name="Picture 12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68" y="144"/>
              <a:ext cx="12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12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96" y="3120"/>
              <a:ext cx="12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1" name="Picture 12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2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416" y="3360"/>
              <a:ext cx="124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65100" y="29876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Thực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hành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gấp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trình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bày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sản</a:t>
            </a:r>
            <a:r>
              <a:rPr lang="en-US" sz="36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phẩm</a:t>
            </a:r>
            <a:endParaRPr lang="en-US" sz="3600" b="1" i="1" dirty="0">
              <a:solidFill>
                <a:srgbClr val="99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0" y="25908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07993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0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143000" y="1143000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Ôn tập chương 1-Kĩ thuật gấp hình</a:t>
            </a: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riston" pitchFamily="2" charset="0"/>
              </a:rPr>
              <a:t>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0" y="2438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1:Gấp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tên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lửa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0" y="3200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2: Gấp máy bay phản lực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0" y="3886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3:Gấp máy bay đuôi rời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0" y="4495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4:Gấp thuyền phẳng đáy không mui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0" y="5105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5:Gấp thuyền phẳng đáy có mui</a:t>
            </a:r>
          </a:p>
        </p:txBody>
      </p:sp>
    </p:spTree>
    <p:extLst>
      <p:ext uri="{BB962C8B-B14F-4D97-AF65-F5344CB8AC3E}">
        <p14:creationId xmlns:p14="http://schemas.microsoft.com/office/powerpoint/2010/main" val="23530744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5" grpId="0"/>
      <p:bldP spid="5136" grpId="0"/>
      <p:bldP spid="5137" grpId="0"/>
      <p:bldP spid="5138" grpId="0"/>
      <p:bldP spid="5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0" y="1447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mũi và thân tên lửa</a:t>
            </a:r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riston" pitchFamily="2" charset="0"/>
              </a:rPr>
              <a:t> 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1:Gấp tên lửa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0" y="3505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2:Tạo tên lửa và sử dụng</a:t>
            </a:r>
          </a:p>
        </p:txBody>
      </p:sp>
    </p:spTree>
    <p:extLst>
      <p:ext uri="{BB962C8B-B14F-4D97-AF65-F5344CB8AC3E}">
        <p14:creationId xmlns:p14="http://schemas.microsoft.com/office/powerpoint/2010/main" val="522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/>
      <p:bldP spid="696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480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1:Gấp tạo mũi và thân tên lửa</a:t>
            </a:r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riston" pitchFamily="2" charset="0"/>
              </a:rPr>
              <a:t> </a:t>
            </a:r>
          </a:p>
        </p:txBody>
      </p:sp>
      <p:pic>
        <p:nvPicPr>
          <p:cNvPr id="9222" name="Picture 6" descr="Ảnh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2195" r="6779" b="55370"/>
          <a:stretch>
            <a:fillRect/>
          </a:stretch>
        </p:blipFill>
        <p:spPr bwMode="auto">
          <a:xfrm>
            <a:off x="0" y="1219200"/>
            <a:ext cx="9144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Ảnh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616" r="12500" b="50769"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3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riston" pitchFamily="2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riston" pitchFamily="2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2:Tạo tên lửa và sử dụng</a:t>
            </a:r>
          </a:p>
        </p:txBody>
      </p:sp>
      <p:pic>
        <p:nvPicPr>
          <p:cNvPr id="10249" name="Picture 9" descr="Ảnh009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5551" r="48611" b="14937"/>
          <a:stretch>
            <a:fillRect/>
          </a:stretch>
        </p:blipFill>
        <p:spPr bwMode="auto">
          <a:xfrm>
            <a:off x="0" y="16764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Ảnh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5" t="50793" r="9677" b="19652"/>
          <a:stretch>
            <a:fillRect/>
          </a:stretch>
        </p:blipFill>
        <p:spPr bwMode="auto">
          <a:xfrm>
            <a:off x="4419600" y="1676400"/>
            <a:ext cx="472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03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12192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 :Gấp tạo mũi ,thân,cánh máy bay phản lực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0" y="3124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2:Tạo máy bay phản lực và sử dụng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32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2: Gấp máy bay phản lực</a:t>
            </a:r>
          </a:p>
        </p:txBody>
      </p:sp>
    </p:spTree>
    <p:extLst>
      <p:ext uri="{BB962C8B-B14F-4D97-AF65-F5344CB8AC3E}">
        <p14:creationId xmlns:p14="http://schemas.microsoft.com/office/powerpoint/2010/main" val="13478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6096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1 :Gấp tạo mũi ,thân,cánh máy bay phản lực</a:t>
            </a:r>
          </a:p>
        </p:txBody>
      </p:sp>
      <p:pic>
        <p:nvPicPr>
          <p:cNvPr id="11270" name="Picture 6" descr="Ảnh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4285" r="5333" b="14285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9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Bước 2:Tạo máy bay phản lực và sử dụng</a:t>
            </a:r>
          </a:p>
        </p:txBody>
      </p:sp>
      <p:pic>
        <p:nvPicPr>
          <p:cNvPr id="12294" name="Picture 6" descr="Ảnh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6" b="34663"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3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3&quot;/&gt;&lt;/object&gt;&lt;object type=&quot;3&quot; unique_id=&quot;10010&quot;&gt;&lt;property id=&quot;20148&quot; value=&quot;5&quot;/&gt;&lt;property id=&quot;20300&quot; value=&quot;Slide 7&quot;/&gt;&lt;property id=&quot;20307&quot; value=&quot;264&quot;/&gt;&lt;/object&gt;&lt;object type=&quot;3&quot; unique_id=&quot;10011&quot;&gt;&lt;property id=&quot;20148&quot; value=&quot;5&quot;/&gt;&lt;property id=&quot;20300&quot; value=&quot;Slide 8&quot;/&gt;&lt;property id=&quot;20307&quot; value=&quot;265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269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2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&quot;/&gt;&lt;property id=&quot;20307&quot; value=&quot;274&quot;/&gt;&lt;/object&gt;&lt;object type=&quot;3&quot; unique_id=&quot;10021&quot;&gt;&lt;property id=&quot;20148&quot; value=&quot;5&quot;/&gt;&lt;property id=&quot;20300&quot; value=&quot;Slide 18&quot;/&gt;&lt;property id=&quot;20307&quot; value=&quot;275&quot;/&gt;&lt;/object&gt;&lt;object type=&quot;3&quot; unique_id=&quot;10022&quot;&gt;&lt;property id=&quot;20148&quot; value=&quot;5&quot;/&gt;&lt;property id=&quot;20300&quot; value=&quot;Slide 19&quot;/&gt;&lt;property id=&quot;20307&quot; value=&quot;276&quot;/&gt;&lt;/object&gt;&lt;object type=&quot;3&quot; unique_id=&quot;10023&quot;&gt;&lt;property id=&quot;20148&quot; value=&quot;5&quot;/&gt;&lt;property id=&quot;20300&quot; value=&quot;Slide 20&quot;/&gt;&lt;property id=&quot;20307&quot; value=&quot;277&quot;/&gt;&lt;/object&gt;&lt;object type=&quot;3&quot; unique_id=&quot;10024&quot;&gt;&lt;property id=&quot;20148&quot; value=&quot;5&quot;/&gt;&lt;property id=&quot;20300&quot; value=&quot;Slide 21&quot;/&gt;&lt;property id=&quot;20307&quot; value=&quot;278&quot;/&gt;&lt;/object&gt;&lt;object type=&quot;3&quot; unique_id=&quot;10025&quot;&gt;&lt;property id=&quot;20148&quot; value=&quot;5&quot;/&gt;&lt;property id=&quot;20300&quot; value=&quot;Slide 22&quot;/&gt;&lt;property id=&quot;20307&quot; value=&quot;279&quot;/&gt;&lt;/object&gt;&lt;object type=&quot;3&quot; unique_id=&quot;10026&quot;&gt;&lt;property id=&quot;20148&quot; value=&quot;5&quot;/&gt;&lt;property id=&quot;20300&quot; value=&quot;Slide 23&quot;/&gt;&lt;property id=&quot;20307&quot; value=&quot;280&quot;/&gt;&lt;/object&gt;&lt;object type=&quot;3&quot; unique_id=&quot;10027&quot;&gt;&lt;property id=&quot;20148&quot; value=&quot;5&quot;/&gt;&lt;property id=&quot;20300&quot; value=&quot;Slide 24&quot;/&gt;&lt;property id=&quot;20307&quot; value=&quot;281&quot;/&gt;&lt;/object&gt;&lt;object type=&quot;3&quot; unique_id=&quot;10028&quot;&gt;&lt;property id=&quot;20148&quot; value=&quot;5&quot;/&gt;&lt;property id=&quot;20300&quot; value=&quot;Slide 25&quot;/&gt;&lt;property id=&quot;20307&quot; value=&quot;256&quot;/&gt;&lt;/object&gt;&lt;object type=&quot;3&quot; unique_id=&quot;10029&quot;&gt;&lt;property id=&quot;20148&quot; value=&quot;5&quot;/&gt;&lt;property id=&quot;20300&quot; value=&quot;Slide 26&quot;/&gt;&lt;property id=&quot;20307&quot; value=&quot;257&quot;/&gt;&lt;/object&gt;&lt;/object&gt;&lt;/object&gt;&lt;/database&gt;"/>
  <p:tag name="SECTOMILLISECCONVERTED" val="1"/>
  <p:tag name="ISPRING_RESOURCE_PATHS_HASH_PRESENTER" val="668a903cdbd535333df1d9d193d243c3e955dd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367</Words>
  <Application>Microsoft Office PowerPoint</Application>
  <PresentationFormat>On-screen Show (4:3)</PresentationFormat>
  <Paragraphs>69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2016-11-24T14:06:22Z</dcterms:created>
  <dcterms:modified xsi:type="dcterms:W3CDTF">2016-11-24T14:08:41Z</dcterms:modified>
</cp:coreProperties>
</file>